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256" r:id="rId2"/>
    <p:sldId id="260" r:id="rId3"/>
    <p:sldId id="259" r:id="rId4"/>
    <p:sldId id="261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43B33-89DC-4FE7-A26B-B024941E9E2A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B1144-EE2D-4D6B-9ED1-5CB074F64C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8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41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89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907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27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430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431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77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3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453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11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5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4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74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11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44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2A6615-5E4B-4752-B12A-4E8AF2825B49}" type="datetimeFigureOut">
              <a:rPr kumimoji="1" lang="ja-JP" altLang="en-US" smtClean="0"/>
              <a:t>2019/11/8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47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5.jpeg"/><Relationship Id="rId5" Type="http://schemas.openxmlformats.org/officeDocument/2006/relationships/image" Target="../media/image19.jpg"/><Relationship Id="rId10" Type="http://schemas.openxmlformats.org/officeDocument/2006/relationships/image" Target="../media/image24.jpeg"/><Relationship Id="rId4" Type="http://schemas.openxmlformats.org/officeDocument/2006/relationships/image" Target="../media/image18.jpg"/><Relationship Id="rId9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775"/>
            <a:ext cx="12191999" cy="520192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66326" y="3615355"/>
            <a:ext cx="43929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cap="all" dirty="0">
                <a:solidFill>
                  <a:srgbClr val="C00000"/>
                </a:solidFill>
              </a:rPr>
              <a:t>ENJOY THE BEST AUTHENTIC KOREAN CUISINE AT </a:t>
            </a:r>
            <a:r>
              <a:rPr lang="en-US" altLang="ja-JP" sz="1600" b="1" cap="all" dirty="0">
                <a:solidFill>
                  <a:srgbClr val="C00000"/>
                </a:solidFill>
              </a:rPr>
              <a:t>u</a:t>
            </a:r>
            <a:r>
              <a:rPr lang="en-US" altLang="ja-JP" sz="1600" b="1" cap="all" dirty="0" smtClean="0">
                <a:solidFill>
                  <a:srgbClr val="C00000"/>
                </a:solidFill>
              </a:rPr>
              <a:t>-TOWN</a:t>
            </a:r>
            <a:r>
              <a:rPr lang="en-US" altLang="ja-JP" sz="1600" b="1" cap="all" dirty="0">
                <a:solidFill>
                  <a:srgbClr val="C00000"/>
                </a:solidFill>
              </a:rPr>
              <a:t>!</a:t>
            </a:r>
          </a:p>
          <a:p>
            <a:r>
              <a:rPr lang="en-US" altLang="ja-JP" sz="1600" b="1" dirty="0">
                <a:solidFill>
                  <a:srgbClr val="C00000"/>
                </a:solidFill>
              </a:rPr>
              <a:t>We serve </a:t>
            </a:r>
            <a:r>
              <a:rPr lang="en-US" altLang="ja-JP" sz="1600" b="1" dirty="0" smtClean="0">
                <a:solidFill>
                  <a:srgbClr val="C00000"/>
                </a:solidFill>
              </a:rPr>
              <a:t>the </a:t>
            </a:r>
            <a:r>
              <a:rPr lang="en-US" altLang="ja-JP" sz="1600" b="1" dirty="0">
                <a:solidFill>
                  <a:srgbClr val="C00000"/>
                </a:solidFill>
              </a:rPr>
              <a:t>best Korean dishes. Our restaurant offers </a:t>
            </a:r>
            <a:r>
              <a:rPr lang="en-US" altLang="ja-JP" sz="1600" b="1" dirty="0" err="1">
                <a:solidFill>
                  <a:srgbClr val="C00000"/>
                </a:solidFill>
              </a:rPr>
              <a:t>bibimbap</a:t>
            </a:r>
            <a:r>
              <a:rPr lang="en-US" altLang="ja-JP" sz="1600" b="1" dirty="0">
                <a:solidFill>
                  <a:srgbClr val="C00000"/>
                </a:solidFill>
              </a:rPr>
              <a:t>, various hot pots, barbecue meats, chicken dishes, and </a:t>
            </a:r>
            <a:r>
              <a:rPr lang="en-US" altLang="ja-JP" sz="1600" b="1" dirty="0" err="1">
                <a:solidFill>
                  <a:srgbClr val="C00000"/>
                </a:solidFill>
              </a:rPr>
              <a:t>potstickers</a:t>
            </a:r>
            <a:r>
              <a:rPr lang="en-US" altLang="ja-JP" sz="1600" b="1" dirty="0">
                <a:solidFill>
                  <a:srgbClr val="C00000"/>
                </a:solidFill>
              </a:rPr>
              <a:t>. Served with rice and side dishes. A selection of K-pop music completes the atmosphere in our restaurant.</a:t>
            </a:r>
            <a:br>
              <a:rPr lang="en-US" altLang="ja-JP" sz="1600" b="1" dirty="0">
                <a:solidFill>
                  <a:srgbClr val="C00000"/>
                </a:solidFill>
              </a:rPr>
            </a:br>
            <a:r>
              <a:rPr lang="en-US" altLang="ja-JP" sz="1600" b="1" dirty="0">
                <a:solidFill>
                  <a:srgbClr val="C00000"/>
                </a:solidFill>
              </a:rPr>
              <a:t>We offer dine-in service and takeout. We hope to see you soon.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262809" y="140789"/>
            <a:ext cx="1214846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Home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477655" y="140789"/>
            <a:ext cx="1185805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About us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561872" y="140789"/>
            <a:ext cx="1097280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Menu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659152" y="140789"/>
            <a:ext cx="1029051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Gallery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688202" y="140789"/>
            <a:ext cx="1139383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Contact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0" y="400484"/>
            <a:ext cx="12192000" cy="11131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 b="1" i="1" u="sng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altLang="ja-JP" sz="4400" b="1" u="sng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</a:t>
            </a:r>
            <a:r>
              <a:rPr lang="en-US" altLang="ja-JP" sz="4400" b="1" u="sng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-TOWN</a:t>
            </a:r>
            <a:endParaRPr lang="en-US" altLang="ja-JP" sz="4400" b="1" u="sng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293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7199" y="3122841"/>
            <a:ext cx="572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1.Bibimbap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 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\900</a:t>
            </a:r>
            <a:endParaRPr lang="en-US" altLang="ja-JP" dirty="0">
              <a:latin typeface="Bahnschrift SemiLight SemiConde" panose="020B0502040204020203" pitchFamily="34" charset="0"/>
            </a:endParaRPr>
          </a:p>
          <a:p>
            <a:endParaRPr lang="en-US" altLang="ja-JP" dirty="0">
              <a:latin typeface="Bahnschrift SemiLight SemiConde" panose="020B0502040204020203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2926973" y="5477780"/>
            <a:ext cx="451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4.</a:t>
            </a:r>
            <a:r>
              <a:rPr kumimoji="0" lang="ja-JP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 Pork </a:t>
            </a:r>
            <a:r>
              <a:rPr kumimoji="0" lang="ja-JP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Bulgogi</a:t>
            </a:r>
            <a:r>
              <a:rPr kumimoji="0" lang="en-US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 \800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63345" y="5847112"/>
            <a:ext cx="6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3" y="1263579"/>
            <a:ext cx="1850768" cy="184579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2860451" y="3109369"/>
            <a:ext cx="344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3.Chapchae \700</a:t>
            </a:r>
            <a:endParaRPr kumimoji="1" lang="ja-JP" altLang="en-US" b="1" dirty="0">
              <a:latin typeface="Bahnschrift SemiLight SemiConde" panose="020B0502040204020203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" y="1277051"/>
            <a:ext cx="1996985" cy="181884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" y="3584506"/>
            <a:ext cx="1996985" cy="181884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4" y="3584506"/>
            <a:ext cx="1850767" cy="181884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2524" y="5470946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Bahnschrift SemiLight SemiConde" panose="020B0502040204020203" pitchFamily="34" charset="0"/>
              </a:rPr>
              <a:t>2.Tteobokki \650</a:t>
            </a:r>
            <a:endParaRPr kumimoji="1" lang="ja-JP" altLang="en-US" b="1" dirty="0">
              <a:latin typeface="Bahnschrift SemiLight SemiConde" panose="020B0502040204020203" pitchFamily="34" charset="0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99" y="1277051"/>
            <a:ext cx="2128061" cy="184578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73979" y="3123249"/>
            <a:ext cx="145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5. </a:t>
            </a:r>
            <a:r>
              <a:rPr lang="en-US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Kimchi \500</a:t>
            </a:r>
            <a:endParaRPr lang="en-US" altLang="ko-KR" b="1" dirty="0">
              <a:solidFill>
                <a:srgbClr val="222222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99" y="3584506"/>
            <a:ext cx="1998618" cy="1818847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4991668" y="5505320"/>
            <a:ext cx="2425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Bahnschrift SemiLight SemiConde" panose="020B0502040204020203" pitchFamily="34" charset="0"/>
              </a:rPr>
              <a:t>6.Donkkaseu(Pork cutlet</a:t>
            </a:r>
            <a:r>
              <a:rPr lang="en-US" altLang="ja-JP" b="1" dirty="0" smtClean="0">
                <a:latin typeface="Bahnschrift SemiLight SemiConde" panose="020B0502040204020203" pitchFamily="34" charset="0"/>
              </a:rPr>
              <a:t>)</a:t>
            </a:r>
          </a:p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\880</a:t>
            </a:r>
            <a:endParaRPr lang="ja-JP" altLang="en-US" b="1" dirty="0">
              <a:latin typeface="Bahnschrift SemiLight SemiConde" panose="020B0502040204020203" pitchFamily="34" charset="0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22" y="1277051"/>
            <a:ext cx="1931852" cy="1818846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7404835" y="3095897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7. Korean Egg </a:t>
            </a:r>
            <a:r>
              <a:rPr lang="en-US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Roll \750</a:t>
            </a:r>
            <a:endParaRPr lang="en-US" altLang="ja-JP" b="1" dirty="0">
              <a:solidFill>
                <a:srgbClr val="222222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9" y="3569596"/>
            <a:ext cx="2025371" cy="1833757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7482647" y="5477780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8. Kimchi </a:t>
            </a:r>
            <a:r>
              <a:rPr lang="en-US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Stew \750</a:t>
            </a:r>
            <a:endParaRPr lang="en-US" altLang="ja-JP" dirty="0">
              <a:latin typeface="Bahnschrift SemiLight SemiConde" panose="020B0502040204020203" pitchFamily="34" charset="0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8" y="1277051"/>
            <a:ext cx="1870948" cy="1804127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9561163" y="3081178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9.Bindaettok \650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14" y="3569597"/>
            <a:ext cx="1816053" cy="1833756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 flipH="1">
            <a:off x="9708026" y="5505320"/>
            <a:ext cx="161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10.Kimbap \700</a:t>
            </a:r>
            <a:endParaRPr kumimoji="1" lang="ja-JP" altLang="en-US" b="1" dirty="0">
              <a:latin typeface="Bahnschrift SemiLight SemiConde" panose="020B0502040204020203" pitchFamily="34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4335424" y="60085"/>
            <a:ext cx="3252651" cy="847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i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MENU</a:t>
            </a:r>
            <a:endParaRPr kumimoji="1" lang="ja-JP" altLang="en-US" sz="4000" b="1" i="1" dirty="0">
              <a:ln w="22225">
                <a:solidFill>
                  <a:srgbClr val="FFC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79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737"/>
            <a:ext cx="2560320" cy="295101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78" y="1257300"/>
            <a:ext cx="2618509" cy="295101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45" y="1215737"/>
            <a:ext cx="2502804" cy="293023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407" y="1246909"/>
            <a:ext cx="2144530" cy="290945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36" y="1231323"/>
            <a:ext cx="2308063" cy="2899063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8" y="4156363"/>
            <a:ext cx="2579578" cy="270163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78" y="4177145"/>
            <a:ext cx="2618509" cy="270163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45" y="4145973"/>
            <a:ext cx="2502804" cy="268085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407" y="4145972"/>
            <a:ext cx="2105860" cy="268085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35" y="4166754"/>
            <a:ext cx="2308063" cy="2680854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3888832" y="300447"/>
            <a:ext cx="3344091" cy="680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i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GALLERY</a:t>
            </a:r>
            <a:endParaRPr kumimoji="1" lang="ja-JP" altLang="en-US" sz="4000" b="1" i="1" dirty="0">
              <a:ln w="22225">
                <a:solidFill>
                  <a:srgbClr val="FFC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317966" y="431073"/>
            <a:ext cx="4532811" cy="24819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i="1" dirty="0" smtClean="0">
                <a:solidFill>
                  <a:srgbClr val="FFC000"/>
                </a:solidFill>
                <a:latin typeface="Bradley Hand ITC" panose="03070402050302030203" pitchFamily="66" charset="0"/>
              </a:rPr>
              <a:t>CONTACT US</a:t>
            </a:r>
          </a:p>
          <a:p>
            <a:pPr algn="ctr"/>
            <a:r>
              <a:rPr lang="en-US" altLang="ja-JP" sz="2800" dirty="0" smtClean="0">
                <a:solidFill>
                  <a:srgbClr val="FFC000"/>
                </a:solidFill>
              </a:rPr>
              <a:t>…………………………</a:t>
            </a:r>
          </a:p>
          <a:p>
            <a:pPr algn="ctr"/>
            <a:r>
              <a:rPr lang="en-US" altLang="ja-JP" dirty="0" smtClean="0">
                <a:solidFill>
                  <a:schemeClr val="bg1"/>
                </a:solidFill>
              </a:rPr>
              <a:t>110 S.40</a:t>
            </a:r>
            <a:r>
              <a:rPr lang="en-US" altLang="ja-JP" baseline="30000" dirty="0" smtClean="0">
                <a:solidFill>
                  <a:schemeClr val="bg1"/>
                </a:solidFill>
              </a:rPr>
              <a:t>th</a:t>
            </a:r>
            <a:r>
              <a:rPr lang="en-US" altLang="ja-JP" dirty="0" smtClean="0">
                <a:solidFill>
                  <a:schemeClr val="bg1"/>
                </a:solidFill>
              </a:rPr>
              <a:t> Fukuoka 19104</a:t>
            </a:r>
          </a:p>
          <a:p>
            <a:pPr algn="ctr"/>
            <a:r>
              <a:rPr kumimoji="1" lang="en-US" altLang="ja-JP" dirty="0" smtClean="0">
                <a:solidFill>
                  <a:schemeClr val="bg1"/>
                </a:solidFill>
              </a:rPr>
              <a:t>215-382-1110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4356461" y="2913016"/>
            <a:ext cx="2788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Hours</a:t>
            </a:r>
          </a:p>
          <a:p>
            <a:endParaRPr lang="en-US" altLang="ja-JP" dirty="0" smtClean="0">
              <a:latin typeface="Bahnschrift SemiLight SemiConde" panose="020B0502040204020203" pitchFamily="34" charset="0"/>
            </a:endParaRPr>
          </a:p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Monday </a:t>
            </a:r>
            <a:r>
              <a:rPr lang="en-US" altLang="ja-JP" dirty="0">
                <a:latin typeface="Bahnschrift SemiLight SemiConde" panose="020B0502040204020203" pitchFamily="34" charset="0"/>
              </a:rPr>
              <a:t>~ 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Saturday</a:t>
            </a:r>
          </a:p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11:00 </a:t>
            </a:r>
            <a:r>
              <a:rPr lang="en-US" altLang="ja-JP" dirty="0">
                <a:latin typeface="Bahnschrift SemiLight SemiConde" panose="020B0502040204020203" pitchFamily="34" charset="0"/>
              </a:rPr>
              <a:t>am ~ 10:00 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pm</a:t>
            </a:r>
          </a:p>
          <a:p>
            <a:r>
              <a:rPr lang="en-US" altLang="ja-JP" dirty="0" err="1" smtClean="0">
                <a:latin typeface="Bahnschrift SemiLight SemiConde" panose="020B0502040204020203" pitchFamily="34" charset="0"/>
              </a:rPr>
              <a:t>SundayClosed</a:t>
            </a:r>
            <a:r>
              <a:rPr lang="en-US" altLang="ja-JP" dirty="0">
                <a:latin typeface="Bahnschrift SemiLight SemiConde" panose="020B0502040204020203" pitchFamily="34" charset="0"/>
              </a:rPr>
              <a:t/>
            </a:r>
            <a:br>
              <a:rPr lang="en-US" altLang="ja-JP" dirty="0">
                <a:latin typeface="Bahnschrift SemiLight SemiConde" panose="020B0502040204020203" pitchFamily="34" charset="0"/>
              </a:rPr>
            </a:br>
            <a:r>
              <a:rPr lang="en-US" altLang="ja-JP" dirty="0">
                <a:latin typeface="Bahnschrift SemiLight SemiConde" panose="020B0502040204020203" pitchFamily="34" charset="0"/>
              </a:rPr>
              <a:t/>
            </a:r>
            <a:br>
              <a:rPr lang="en-US" altLang="ja-JP" dirty="0">
                <a:latin typeface="Bahnschrift SemiLight SemiConde" panose="020B0502040204020203" pitchFamily="34" charset="0"/>
              </a:rPr>
            </a:br>
            <a:r>
              <a:rPr lang="en-US" altLang="ja-JP" dirty="0">
                <a:latin typeface="Bahnschrift SemiLight SemiConde" panose="020B0502040204020203" pitchFamily="34" charset="0"/>
              </a:rPr>
              <a:t>*We close on Dec. 24th, 25th, 26th &amp; 27th for Holidays. We will re-open on 28th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!</a:t>
            </a:r>
          </a:p>
          <a:p>
            <a:r>
              <a:rPr lang="en-US" altLang="ja-JP" dirty="0">
                <a:latin typeface="Bahnschrift SemiLight SemiConde" panose="020B0502040204020203" pitchFamily="34" charset="0"/>
              </a:rPr>
              <a:t/>
            </a:r>
            <a:br>
              <a:rPr lang="en-US" altLang="ja-JP" dirty="0">
                <a:latin typeface="Bahnschrift SemiLight SemiConde" panose="020B0502040204020203" pitchFamily="34" charset="0"/>
              </a:rPr>
            </a:br>
            <a:r>
              <a:rPr lang="en-US" altLang="ja-JP" dirty="0">
                <a:latin typeface="Bahnschrift SemiLight SemiConde" panose="020B0502040204020203" pitchFamily="34" charset="0"/>
              </a:rPr>
              <a:t>*We open on Dec. 31st and Jan. 1st New Years Day!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5400000">
            <a:off x="1953946" y="4297936"/>
            <a:ext cx="335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…..............................</a:t>
            </a:r>
          </a:p>
        </p:txBody>
      </p:sp>
      <p:sp>
        <p:nvSpPr>
          <p:cNvPr id="7" name="雲形吹き出し 6"/>
          <p:cNvSpPr/>
          <p:nvPr/>
        </p:nvSpPr>
        <p:spPr>
          <a:xfrm>
            <a:off x="1013022" y="3197325"/>
            <a:ext cx="2187377" cy="10677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Call</a:t>
            </a:r>
          </a:p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215-382-1110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8686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オーガニック">
  <a:themeElements>
    <a:clrScheme name="オーガニック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オーガニック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オーガニック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370</TotalTime>
  <Words>127</Words>
  <Application>Microsoft Office PowerPoint</Application>
  <PresentationFormat>ワイド画面</PresentationFormat>
  <Paragraphs>35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4" baseType="lpstr">
      <vt:lpstr>바탕</vt:lpstr>
      <vt:lpstr>ＭＳ Ｐゴシック</vt:lpstr>
      <vt:lpstr>ＭＳ Ｐ明朝</vt:lpstr>
      <vt:lpstr>proximo-nova</vt:lpstr>
      <vt:lpstr>游ゴシック</vt:lpstr>
      <vt:lpstr>Arial</vt:lpstr>
      <vt:lpstr>Bahnschrift SemiLight SemiConde</vt:lpstr>
      <vt:lpstr>Bradley Hand ITC</vt:lpstr>
      <vt:lpstr>Garamond</vt:lpstr>
      <vt:lpstr>オーガニック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gakusei</dc:creator>
  <cp:lastModifiedBy>学生</cp:lastModifiedBy>
  <cp:revision>33</cp:revision>
  <dcterms:created xsi:type="dcterms:W3CDTF">2019-09-19T04:57:54Z</dcterms:created>
  <dcterms:modified xsi:type="dcterms:W3CDTF">2019-11-08T07:26:37Z</dcterms:modified>
</cp:coreProperties>
</file>